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5143500" type="screen16x9"/>
  <p:notesSz cx="6735763" cy="9866313"/>
  <p:defaultTextStyle>
    <a:defPPr>
      <a:defRPr lang="ja-JP"/>
    </a:defPPr>
    <a:lvl1pPr algn="l" rtl="0" fontAlgn="base">
      <a:spcBef>
        <a:spcPct val="0"/>
      </a:spcBef>
      <a:spcAft>
        <a:spcPct val="0"/>
      </a:spcAft>
      <a:defRPr kumimoji="1" kern="1200">
        <a:solidFill>
          <a:schemeClr val="tx1"/>
        </a:solidFill>
        <a:latin typeface="游ゴシック" panose="020B0400000000000000" pitchFamily="50" charset="-128"/>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游ゴシック" panose="020B0400000000000000" pitchFamily="50" charset="-128"/>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游ゴシック" panose="020B0400000000000000" pitchFamily="50" charset="-128"/>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游ゴシック" panose="020B0400000000000000" pitchFamily="50" charset="-128"/>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游ゴシック" panose="020B0400000000000000" pitchFamily="50" charset="-128"/>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游ゴシック" panose="020B0400000000000000" pitchFamily="50" charset="-128"/>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游ゴシック" panose="020B0400000000000000" pitchFamily="50" charset="-128"/>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游ゴシック" panose="020B0400000000000000" pitchFamily="50" charset="-128"/>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游ゴシック" panose="020B0400000000000000"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ABA"/>
    <a:srgbClr val="F4FDC0"/>
    <a:srgbClr val="AEE0D8"/>
    <a:srgbClr val="49D7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4"/>
    <p:restoredTop sz="94660"/>
  </p:normalViewPr>
  <p:slideViewPr>
    <p:cSldViewPr snapToGrid="0">
      <p:cViewPr varScale="1">
        <p:scale>
          <a:sx n="88" d="100"/>
          <a:sy n="88" d="100"/>
        </p:scale>
        <p:origin x="928" y="4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3" name="ヘッダー プレースホルダー 1"/>
          <p:cNvSpPr>
            <a:spLocks noGrp="1" noChangeArrowheads="1"/>
          </p:cNvSpPr>
          <p:nvPr>
            <p:ph type="hdr" sz="quarter"/>
          </p:nvPr>
        </p:nvSpPr>
        <p:spPr bwMode="auto">
          <a:xfrm>
            <a:off x="0" y="0"/>
            <a:ext cx="2918831" cy="49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ea typeface="游ゴシック" panose="020B0400000000000000" pitchFamily="50" charset="-128"/>
              </a:defRPr>
            </a:lvl1pPr>
          </a:lstStyle>
          <a:p>
            <a:endParaRPr lang="ja-JP" altLang="ja-JP"/>
          </a:p>
        </p:txBody>
      </p:sp>
      <p:sp>
        <p:nvSpPr>
          <p:cNvPr id="1104" name="日付プレースホルダー 2"/>
          <p:cNvSpPr>
            <a:spLocks noGrp="1" noChangeArrowheads="1"/>
          </p:cNvSpPr>
          <p:nvPr>
            <p:ph type="dt" sz="half" idx="1"/>
          </p:nvPr>
        </p:nvSpPr>
        <p:spPr bwMode="auto">
          <a:xfrm>
            <a:off x="3815373" y="0"/>
            <a:ext cx="2918831" cy="49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ea typeface="游ゴシック" panose="020B0400000000000000" pitchFamily="50" charset="-128"/>
              </a:defRPr>
            </a:lvl1pPr>
          </a:lstStyle>
          <a:p>
            <a:fld id="{48CF690F-7039-451B-A9DE-B1859630D911}" type="datetime1">
              <a:rPr lang="ja-JP" altLang="en-US"/>
              <a:pPr/>
              <a:t>2024/7/30</a:t>
            </a:fld>
            <a:endParaRPr lang="ja-JP" altLang="en-US"/>
          </a:p>
        </p:txBody>
      </p:sp>
      <p:sp>
        <p:nvSpPr>
          <p:cNvPr id="1105" name="スライド イメージ プレースホルダー 3"/>
          <p:cNvSpPr>
            <a:spLocks noGrp="1" noRot="1" noChangeAspect="1" noChangeArrowheads="1"/>
          </p:cNvSpPr>
          <p:nvPr>
            <p:ph type="sldImg" idx="2"/>
          </p:nvPr>
        </p:nvSpPr>
        <p:spPr bwMode="auto">
          <a:xfrm>
            <a:off x="79375" y="739775"/>
            <a:ext cx="6577013" cy="370046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6" name="ノート プレースホルダー 4"/>
          <p:cNvSpPr>
            <a:spLocks noGrp="1" noChangeArrowheads="1"/>
          </p:cNvSpPr>
          <p:nvPr>
            <p:ph type="body" sz="quarter" idx="3"/>
          </p:nvPr>
        </p:nvSpPr>
        <p:spPr bwMode="auto">
          <a:xfrm>
            <a:off x="673577" y="4686499"/>
            <a:ext cx="5388610" cy="4439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7" name="フッター プレースホルダー 5"/>
          <p:cNvSpPr>
            <a:spLocks noGrp="1" noChangeArrowheads="1"/>
          </p:cNvSpPr>
          <p:nvPr>
            <p:ph type="ftr" sz="quarter" idx="4"/>
          </p:nvPr>
        </p:nvSpPr>
        <p:spPr bwMode="auto">
          <a:xfrm>
            <a:off x="0" y="9371285"/>
            <a:ext cx="2918831" cy="49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ea typeface="游ゴシック" panose="020B0400000000000000" pitchFamily="50" charset="-128"/>
              </a:defRPr>
            </a:lvl1pPr>
          </a:lstStyle>
          <a:p>
            <a:endParaRPr lang="ja-JP" altLang="ja-JP"/>
          </a:p>
        </p:txBody>
      </p:sp>
      <p:sp>
        <p:nvSpPr>
          <p:cNvPr id="1108" name="スライド番号プレースホルダー 6"/>
          <p:cNvSpPr>
            <a:spLocks noGrp="1" noChangeArrowheads="1"/>
          </p:cNvSpPr>
          <p:nvPr>
            <p:ph type="sldNum" sz="quarter" idx="5"/>
          </p:nvPr>
        </p:nvSpPr>
        <p:spPr bwMode="auto">
          <a:xfrm>
            <a:off x="3815373" y="9371285"/>
            <a:ext cx="2918831" cy="49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ea typeface="游ゴシック" panose="020B0400000000000000" pitchFamily="50" charset="-128"/>
              </a:defRPr>
            </a:lvl1pPr>
          </a:lstStyle>
          <a:p>
            <a:fld id="{FBEBBAE4-2E5B-419A-BB91-3FA8E134367C}"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游ゴシック" panose="020B0400000000000000" pitchFamily="50" charset="-128"/>
        <a:ea typeface="游ゴシック" panose="020B0400000000000000" pitchFamily="50" charset="-128"/>
        <a:cs typeface="+mn-cs"/>
      </a:defRPr>
    </a:lvl1pPr>
    <a:lvl2pPr marL="457200" algn="l" rtl="0" fontAlgn="base">
      <a:spcBef>
        <a:spcPct val="30000"/>
      </a:spcBef>
      <a:spcAft>
        <a:spcPct val="0"/>
      </a:spcAft>
      <a:defRPr kumimoji="1" sz="1200" kern="1200">
        <a:solidFill>
          <a:schemeClr val="tx1"/>
        </a:solidFill>
        <a:latin typeface="游ゴシック" panose="020B0400000000000000" pitchFamily="50" charset="-128"/>
        <a:ea typeface="游ゴシック" panose="020B0400000000000000" pitchFamily="50" charset="-128"/>
        <a:cs typeface="+mn-cs"/>
      </a:defRPr>
    </a:lvl2pPr>
    <a:lvl3pPr marL="914400" algn="l" rtl="0" fontAlgn="base">
      <a:spcBef>
        <a:spcPct val="30000"/>
      </a:spcBef>
      <a:spcAft>
        <a:spcPct val="0"/>
      </a:spcAft>
      <a:defRPr kumimoji="1" sz="1200" kern="1200">
        <a:solidFill>
          <a:schemeClr val="tx1"/>
        </a:solidFill>
        <a:latin typeface="游ゴシック" panose="020B0400000000000000" pitchFamily="50" charset="-128"/>
        <a:ea typeface="游ゴシック" panose="020B0400000000000000" pitchFamily="50" charset="-128"/>
        <a:cs typeface="+mn-cs"/>
      </a:defRPr>
    </a:lvl3pPr>
    <a:lvl4pPr marL="1371600" algn="l" rtl="0" fontAlgn="base">
      <a:spcBef>
        <a:spcPct val="30000"/>
      </a:spcBef>
      <a:spcAft>
        <a:spcPct val="0"/>
      </a:spcAft>
      <a:defRPr kumimoji="1" sz="1200" kern="1200">
        <a:solidFill>
          <a:schemeClr val="tx1"/>
        </a:solidFill>
        <a:latin typeface="游ゴシック" panose="020B0400000000000000" pitchFamily="50" charset="-128"/>
        <a:ea typeface="游ゴシック" panose="020B0400000000000000" pitchFamily="50" charset="-128"/>
        <a:cs typeface="+mn-cs"/>
      </a:defRPr>
    </a:lvl4pPr>
    <a:lvl5pPr marL="1828800" algn="l" rtl="0" fontAlgn="base">
      <a:spcBef>
        <a:spcPct val="30000"/>
      </a:spcBef>
      <a:spcAft>
        <a:spcPct val="0"/>
      </a:spcAft>
      <a:defRPr kumimoji="1" sz="1200" kern="1200">
        <a:solidFill>
          <a:schemeClr val="tx1"/>
        </a:solidFill>
        <a:latin typeface="游ゴシック" panose="020B0400000000000000" pitchFamily="50" charset="-128"/>
        <a:ea typeface="游ゴシック" panose="020B04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298" name="タイトル 1"/>
          <p:cNvSpPr>
            <a:spLocks noGrp="1"/>
          </p:cNvSpPr>
          <p:nvPr>
            <p:ph type="ctrTitle"/>
          </p:nvPr>
        </p:nvSpPr>
        <p:spPr>
          <a:xfrm>
            <a:off x="457200" y="1239602"/>
            <a:ext cx="8229600" cy="1008112"/>
          </a:xfrm>
        </p:spPr>
        <p:txBody>
          <a:bodyPr/>
          <a:lstStyle>
            <a:lvl1pPr>
              <a:defRPr b="0"/>
            </a:lvl1pPr>
          </a:lstStyle>
          <a:p>
            <a:r>
              <a:rPr lang="ja-JP" altLang="en-US"/>
              <a:t>マスター タイトルの書式設定</a:t>
            </a:r>
            <a:endParaRPr lang="ja-JP" altLang="en-US" dirty="0"/>
          </a:p>
        </p:txBody>
      </p:sp>
      <p:sp>
        <p:nvSpPr>
          <p:cNvPr id="1299" name="サブタイトル 2"/>
          <p:cNvSpPr>
            <a:spLocks noGrp="1"/>
          </p:cNvSpPr>
          <p:nvPr>
            <p:ph type="subTitle" idx="1"/>
          </p:nvPr>
        </p:nvSpPr>
        <p:spPr>
          <a:xfrm>
            <a:off x="457200" y="2319722"/>
            <a:ext cx="8229600" cy="17281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4" name="日付プレースホルダー 3"/>
          <p:cNvSpPr>
            <a:spLocks noGrp="1" noChangeArrowheads="1"/>
          </p:cNvSpPr>
          <p:nvPr>
            <p:ph type="dt" sz="half" idx="10"/>
          </p:nvPr>
        </p:nvSpPr>
        <p:spPr/>
        <p:txBody>
          <a:bodyPr anchor="t"/>
          <a:lstStyle>
            <a:lvl1pPr>
              <a:defRPr/>
            </a:lvl1pPr>
          </a:lstStyle>
          <a:p>
            <a:fld id="{505482E6-AF76-48D0-BDF5-7E57A67877C3}" type="datetime1">
              <a:rPr lang="ja-JP" altLang="en-US"/>
              <a:pPr/>
              <a:t>2024/7/30</a:t>
            </a:fld>
            <a:endParaRPr lang="ja-JP" altLang="en-US"/>
          </a:p>
        </p:txBody>
      </p:sp>
      <p:sp>
        <p:nvSpPr>
          <p:cNvPr id="5" name="フッター プレースホルダー 4"/>
          <p:cNvSpPr>
            <a:spLocks noGrp="1" noChangeArrowheads="1"/>
          </p:cNvSpPr>
          <p:nvPr>
            <p:ph type="ftr" sz="quarter" idx="11"/>
          </p:nvPr>
        </p:nvSpPr>
        <p:spPr/>
        <p:txBody>
          <a:bodyPr anchor="t"/>
          <a:lstStyle>
            <a:lvl1pPr>
              <a:defRPr/>
            </a:lvl1pPr>
          </a:lstStyle>
          <a:p>
            <a:endParaRPr lang="ja-JP" altLang="ja-JP"/>
          </a:p>
        </p:txBody>
      </p:sp>
      <p:sp>
        <p:nvSpPr>
          <p:cNvPr id="6" name="スライド番号プレースホルダー 5"/>
          <p:cNvSpPr>
            <a:spLocks noGrp="1" noChangeArrowheads="1"/>
          </p:cNvSpPr>
          <p:nvPr>
            <p:ph type="sldNum" sz="quarter" idx="12"/>
          </p:nvPr>
        </p:nvSpPr>
        <p:spPr/>
        <p:txBody>
          <a:bodyPr anchor="t"/>
          <a:lstStyle>
            <a:lvl1pPr>
              <a:defRPr/>
            </a:lvl1pPr>
          </a:lstStyle>
          <a:p>
            <a:fld id="{D282BE98-BCAE-4D24-AD0E-B17BC2031B47}" type="slidenum">
              <a:rPr lang="ja-JP" altLang="en-US"/>
              <a:pPr/>
              <a:t>‹#›</a:t>
            </a:fld>
            <a:endParaRPr lang="ja-JP" altLang="en-US"/>
          </a:p>
        </p:txBody>
      </p:sp>
    </p:spTree>
    <p:extLst>
      <p:ext uri="{BB962C8B-B14F-4D97-AF65-F5344CB8AC3E}">
        <p14:creationId xmlns:p14="http://schemas.microsoft.com/office/powerpoint/2010/main" val="97928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bg>
      <p:bgPr>
        <a:solidFill>
          <a:srgbClr val="FFFFFF"/>
        </a:solidFill>
        <a:effectLst/>
      </p:bgPr>
    </p:bg>
    <p:spTree>
      <p:nvGrpSpPr>
        <p:cNvPr id="1" name=""/>
        <p:cNvGrpSpPr/>
        <p:nvPr/>
      </p:nvGrpSpPr>
      <p:grpSpPr>
        <a:xfrm>
          <a:off x="0" y="0"/>
          <a:ext cx="0" cy="0"/>
          <a:chOff x="0" y="0"/>
          <a:chExt cx="0" cy="0"/>
        </a:xfrm>
      </p:grpSpPr>
      <p:sp>
        <p:nvSpPr>
          <p:cNvPr id="1268" name="タイトル 1"/>
          <p:cNvSpPr>
            <a:spLocks noGrp="1"/>
          </p:cNvSpPr>
          <p:nvPr>
            <p:ph type="title"/>
          </p:nvPr>
        </p:nvSpPr>
        <p:spPr/>
        <p:txBody>
          <a:bodyPr/>
          <a:lstStyle/>
          <a:p>
            <a:r>
              <a:rPr lang="ja-JP" altLang="en-US"/>
              <a:t>マスター タイトルの書式設定</a:t>
            </a:r>
            <a:endParaRPr lang="ja-JP" altLang="en-US" dirty="0"/>
          </a:p>
        </p:txBody>
      </p:sp>
      <p:sp>
        <p:nvSpPr>
          <p:cNvPr id="1269" name="縦書きテキスト プレースホルダー 2"/>
          <p:cNvSpPr>
            <a:spLocks noGrp="1"/>
          </p:cNvSpPr>
          <p:nvPr>
            <p:ph type="body" orient="vert" idx="1"/>
          </p:nvPr>
        </p:nvSpPr>
        <p:spPr>
          <a:xfrm>
            <a:off x="457200" y="1302610"/>
            <a:ext cx="8229600" cy="317735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5"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fld id="{691D8434-70E6-46B1-B7C5-F81A6EDA07BC}" type="slidenum">
              <a:rPr lang="ja-JP" altLang="en-US"/>
              <a:pPr/>
              <a:t>‹#›</a:t>
            </a:fld>
            <a:endParaRPr lang="ja-JP" altLang="en-US"/>
          </a:p>
        </p:txBody>
      </p:sp>
    </p:spTree>
    <p:extLst>
      <p:ext uri="{BB962C8B-B14F-4D97-AF65-F5344CB8AC3E}">
        <p14:creationId xmlns:p14="http://schemas.microsoft.com/office/powerpoint/2010/main" val="325375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bg>
      <p:bgPr>
        <a:solidFill>
          <a:srgbClr val="FFFFFF"/>
        </a:solidFill>
        <a:effectLst/>
      </p:bgPr>
    </p:bg>
    <p:spTree>
      <p:nvGrpSpPr>
        <p:cNvPr id="1" name=""/>
        <p:cNvGrpSpPr/>
        <p:nvPr/>
      </p:nvGrpSpPr>
      <p:grpSpPr>
        <a:xfrm>
          <a:off x="0" y="0"/>
          <a:ext cx="0" cy="0"/>
          <a:chOff x="0" y="0"/>
          <a:chExt cx="0" cy="0"/>
        </a:xfrm>
      </p:grpSpPr>
      <p:sp>
        <p:nvSpPr>
          <p:cNvPr id="1265" name="縦書きタイトル 1"/>
          <p:cNvSpPr>
            <a:spLocks noGrp="1"/>
          </p:cNvSpPr>
          <p:nvPr>
            <p:ph type="title" orient="vert"/>
          </p:nvPr>
        </p:nvSpPr>
        <p:spPr>
          <a:xfrm>
            <a:off x="6629400" y="205979"/>
            <a:ext cx="2057400" cy="4273983"/>
          </a:xfrm>
        </p:spPr>
        <p:txBody>
          <a:bodyPr vert="eaVert"/>
          <a:lstStyle/>
          <a:p>
            <a:r>
              <a:rPr lang="ja-JP" altLang="en-US"/>
              <a:t>マスター タイトルの書式設定</a:t>
            </a:r>
            <a:endParaRPr lang="ja-JP" altLang="en-US" dirty="0"/>
          </a:p>
        </p:txBody>
      </p:sp>
      <p:sp>
        <p:nvSpPr>
          <p:cNvPr id="1266" name="縦書きテキスト プレースホルダー 2"/>
          <p:cNvSpPr>
            <a:spLocks noGrp="1"/>
          </p:cNvSpPr>
          <p:nvPr>
            <p:ph type="body" orient="vert" idx="1"/>
          </p:nvPr>
        </p:nvSpPr>
        <p:spPr>
          <a:xfrm>
            <a:off x="457200" y="205979"/>
            <a:ext cx="6019800" cy="42739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5"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fld id="{3AE072E1-489A-4265-8FE8-97F7A97B587E}" type="slidenum">
              <a:rPr lang="ja-JP" altLang="en-US"/>
              <a:pPr/>
              <a:t>‹#›</a:t>
            </a:fld>
            <a:endParaRPr lang="ja-JP" altLang="en-US"/>
          </a:p>
        </p:txBody>
      </p:sp>
    </p:spTree>
    <p:extLst>
      <p:ext uri="{BB962C8B-B14F-4D97-AF65-F5344CB8AC3E}">
        <p14:creationId xmlns:p14="http://schemas.microsoft.com/office/powerpoint/2010/main" val="123185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solidFill>
          <a:srgbClr val="FFFFFF"/>
        </a:solidFill>
        <a:effectLst/>
      </p:bgPr>
    </p:bg>
    <p:spTree>
      <p:nvGrpSpPr>
        <p:cNvPr id="1" name=""/>
        <p:cNvGrpSpPr/>
        <p:nvPr/>
      </p:nvGrpSpPr>
      <p:grpSpPr>
        <a:xfrm>
          <a:off x="0" y="0"/>
          <a:ext cx="0" cy="0"/>
          <a:chOff x="0" y="0"/>
          <a:chExt cx="0" cy="0"/>
        </a:xfrm>
      </p:grpSpPr>
      <p:sp>
        <p:nvSpPr>
          <p:cNvPr id="1295" name="タイトル 1"/>
          <p:cNvSpPr>
            <a:spLocks noGrp="1"/>
          </p:cNvSpPr>
          <p:nvPr>
            <p:ph type="title"/>
          </p:nvPr>
        </p:nvSpPr>
        <p:spPr/>
        <p:txBody>
          <a:bodyPr/>
          <a:lstStyle/>
          <a:p>
            <a:r>
              <a:rPr lang="ja-JP" altLang="en-US"/>
              <a:t>マスター タイトルの書式設定</a:t>
            </a:r>
          </a:p>
        </p:txBody>
      </p:sp>
      <p:sp>
        <p:nvSpPr>
          <p:cNvPr id="1296" name="コンテンツ プレースホルダー 2"/>
          <p:cNvSpPr>
            <a:spLocks noGrp="1"/>
          </p:cNvSpPr>
          <p:nvPr>
            <p:ph idx="1"/>
          </p:nvPr>
        </p:nvSpPr>
        <p:spPr>
          <a:xfrm>
            <a:off x="457200" y="1302610"/>
            <a:ext cx="8229600" cy="32110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5"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fld id="{1C290316-4CBB-4D26-BF92-F635BC9C30EC}" type="slidenum">
              <a:rPr lang="ja-JP" altLang="en-US"/>
              <a:pPr/>
              <a:t>‹#›</a:t>
            </a:fld>
            <a:endParaRPr lang="ja-JP" altLang="en-US"/>
          </a:p>
        </p:txBody>
      </p:sp>
    </p:spTree>
    <p:extLst>
      <p:ext uri="{BB962C8B-B14F-4D97-AF65-F5344CB8AC3E}">
        <p14:creationId xmlns:p14="http://schemas.microsoft.com/office/powerpoint/2010/main" val="684783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rgbClr val="FFFFFF"/>
        </a:solidFill>
        <a:effectLst/>
      </p:bgPr>
    </p:bg>
    <p:spTree>
      <p:nvGrpSpPr>
        <p:cNvPr id="1" name=""/>
        <p:cNvGrpSpPr/>
        <p:nvPr/>
      </p:nvGrpSpPr>
      <p:grpSpPr>
        <a:xfrm>
          <a:off x="0" y="0"/>
          <a:ext cx="0" cy="0"/>
          <a:chOff x="0" y="0"/>
          <a:chExt cx="0" cy="0"/>
        </a:xfrm>
      </p:grpSpPr>
      <p:sp>
        <p:nvSpPr>
          <p:cNvPr id="1292" name="タイトル 1"/>
          <p:cNvSpPr>
            <a:spLocks noGrp="1"/>
          </p:cNvSpPr>
          <p:nvPr>
            <p:ph type="title"/>
          </p:nvPr>
        </p:nvSpPr>
        <p:spPr>
          <a:xfrm>
            <a:off x="457200" y="2211710"/>
            <a:ext cx="8229600" cy="792088"/>
          </a:xfrm>
        </p:spPr>
        <p:txBody>
          <a:bodyPr anchor="t"/>
          <a:lstStyle>
            <a:lvl1pPr algn="ctr">
              <a:defRPr sz="4000" b="0" cap="all"/>
            </a:lvl1pPr>
          </a:lstStyle>
          <a:p>
            <a:r>
              <a:rPr lang="ja-JP" altLang="en-US"/>
              <a:t>マスター タイトルの書式設定</a:t>
            </a:r>
            <a:endParaRPr lang="ja-JP" altLang="en-US" dirty="0"/>
          </a:p>
        </p:txBody>
      </p:sp>
      <p:sp>
        <p:nvSpPr>
          <p:cNvPr id="1293" name="テキスト プレースホルダー 2"/>
          <p:cNvSpPr>
            <a:spLocks noGrp="1"/>
          </p:cNvSpPr>
          <p:nvPr>
            <p:ph type="body" idx="1"/>
          </p:nvPr>
        </p:nvSpPr>
        <p:spPr>
          <a:xfrm>
            <a:off x="457200" y="888562"/>
            <a:ext cx="8229600" cy="1323148"/>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5"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fld id="{9E28F87E-C8D2-4037-96C8-33C4718CFAAD}" type="slidenum">
              <a:rPr lang="ja-JP" altLang="en-US"/>
              <a:pPr/>
              <a:t>‹#›</a:t>
            </a:fld>
            <a:endParaRPr lang="ja-JP" altLang="en-US"/>
          </a:p>
        </p:txBody>
      </p:sp>
    </p:spTree>
    <p:extLst>
      <p:ext uri="{BB962C8B-B14F-4D97-AF65-F5344CB8AC3E}">
        <p14:creationId xmlns:p14="http://schemas.microsoft.com/office/powerpoint/2010/main" val="371452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solidFill>
          <a:srgbClr val="FFFFFF"/>
        </a:solidFill>
        <a:effectLst/>
      </p:bgPr>
    </p:bg>
    <p:spTree>
      <p:nvGrpSpPr>
        <p:cNvPr id="1" name=""/>
        <p:cNvGrpSpPr/>
        <p:nvPr/>
      </p:nvGrpSpPr>
      <p:grpSpPr>
        <a:xfrm>
          <a:off x="0" y="0"/>
          <a:ext cx="0" cy="0"/>
          <a:chOff x="0" y="0"/>
          <a:chExt cx="0" cy="0"/>
        </a:xfrm>
      </p:grpSpPr>
      <p:sp>
        <p:nvSpPr>
          <p:cNvPr id="1288" name="タイトル 1"/>
          <p:cNvSpPr>
            <a:spLocks noGrp="1"/>
          </p:cNvSpPr>
          <p:nvPr>
            <p:ph type="title"/>
          </p:nvPr>
        </p:nvSpPr>
        <p:spPr/>
        <p:txBody>
          <a:bodyPr/>
          <a:lstStyle/>
          <a:p>
            <a:r>
              <a:rPr lang="ja-JP" altLang="en-US"/>
              <a:t>マスター タイトルの書式設定</a:t>
            </a:r>
            <a:endParaRPr lang="ja-JP" altLang="en-US" dirty="0"/>
          </a:p>
        </p:txBody>
      </p:sp>
      <p:sp>
        <p:nvSpPr>
          <p:cNvPr id="1289" name="コンテンツ プレースホルダー 2"/>
          <p:cNvSpPr>
            <a:spLocks noGrp="1"/>
          </p:cNvSpPr>
          <p:nvPr>
            <p:ph sz="half" idx="1"/>
          </p:nvPr>
        </p:nvSpPr>
        <p:spPr>
          <a:xfrm>
            <a:off x="457200" y="1302611"/>
            <a:ext cx="3970784"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1290" name="コンテンツ プレースホルダー 3"/>
          <p:cNvSpPr>
            <a:spLocks noGrp="1"/>
          </p:cNvSpPr>
          <p:nvPr>
            <p:ph sz="half" idx="2"/>
          </p:nvPr>
        </p:nvSpPr>
        <p:spPr>
          <a:xfrm>
            <a:off x="4680012" y="1302611"/>
            <a:ext cx="4006788"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5"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6"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fld id="{EEBF74D7-84AB-4176-9B23-DC9C905B5641}" type="slidenum">
              <a:rPr lang="ja-JP" altLang="en-US"/>
              <a:pPr/>
              <a:t>‹#›</a:t>
            </a:fld>
            <a:endParaRPr lang="ja-JP" altLang="en-US"/>
          </a:p>
        </p:txBody>
      </p:sp>
    </p:spTree>
    <p:extLst>
      <p:ext uri="{BB962C8B-B14F-4D97-AF65-F5344CB8AC3E}">
        <p14:creationId xmlns:p14="http://schemas.microsoft.com/office/powerpoint/2010/main" val="3529321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p:bgPr>
        <a:solidFill>
          <a:srgbClr val="FFFFFF"/>
        </a:solidFill>
        <a:effectLst/>
      </p:bgPr>
    </p:bg>
    <p:spTree>
      <p:nvGrpSpPr>
        <p:cNvPr id="1" name=""/>
        <p:cNvGrpSpPr/>
        <p:nvPr/>
      </p:nvGrpSpPr>
      <p:grpSpPr>
        <a:xfrm>
          <a:off x="0" y="0"/>
          <a:ext cx="0" cy="0"/>
          <a:chOff x="0" y="0"/>
          <a:chExt cx="0" cy="0"/>
        </a:xfrm>
      </p:grpSpPr>
      <p:sp>
        <p:nvSpPr>
          <p:cNvPr id="1282" name="タイトル 1"/>
          <p:cNvSpPr>
            <a:spLocks noGrp="1"/>
          </p:cNvSpPr>
          <p:nvPr>
            <p:ph type="title"/>
          </p:nvPr>
        </p:nvSpPr>
        <p:spPr/>
        <p:txBody>
          <a:bodyPr/>
          <a:lstStyle>
            <a:lvl1pPr>
              <a:defRPr/>
            </a:lvl1pPr>
          </a:lstStyle>
          <a:p>
            <a:r>
              <a:rPr lang="ja-JP" altLang="en-US"/>
              <a:t>マスター タイトルの書式設定</a:t>
            </a:r>
            <a:endParaRPr lang="ja-JP" altLang="en-US" dirty="0"/>
          </a:p>
        </p:txBody>
      </p:sp>
      <p:sp>
        <p:nvSpPr>
          <p:cNvPr id="1283" name="テキスト プレースホルダー 2"/>
          <p:cNvSpPr>
            <a:spLocks noGrp="1"/>
          </p:cNvSpPr>
          <p:nvPr>
            <p:ph type="body" idx="1"/>
          </p:nvPr>
        </p:nvSpPr>
        <p:spPr>
          <a:xfrm>
            <a:off x="457200"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84" name="コンテンツ プレースホルダー 3"/>
          <p:cNvSpPr>
            <a:spLocks noGrp="1"/>
          </p:cNvSpPr>
          <p:nvPr>
            <p:ph sz="half" idx="2"/>
          </p:nvPr>
        </p:nvSpPr>
        <p:spPr>
          <a:xfrm>
            <a:off x="457200"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1285" name="テキスト プレースホルダー 4"/>
          <p:cNvSpPr>
            <a:spLocks noGrp="1"/>
          </p:cNvSpPr>
          <p:nvPr>
            <p:ph type="body" sz="quarter" idx="3"/>
          </p:nvPr>
        </p:nvSpPr>
        <p:spPr>
          <a:xfrm>
            <a:off x="4716016"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86" name="コンテンツ プレースホルダー 5"/>
          <p:cNvSpPr>
            <a:spLocks noGrp="1"/>
          </p:cNvSpPr>
          <p:nvPr>
            <p:ph sz="quarter" idx="4"/>
          </p:nvPr>
        </p:nvSpPr>
        <p:spPr>
          <a:xfrm>
            <a:off x="4716016"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8"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9" name="スライド番号プレースホルダー 5"/>
          <p:cNvSpPr>
            <a:spLocks noGrp="1" noChangeArrowheads="1"/>
          </p:cNvSpPr>
          <p:nvPr>
            <p:ph type="sldNum" sz="quarter" idx="12"/>
          </p:nvPr>
        </p:nvSpPr>
        <p:spPr>
          <a:ln/>
        </p:spPr>
        <p:txBody>
          <a:bodyPr/>
          <a:lstStyle>
            <a:lvl1pPr>
              <a:defRPr/>
            </a:lvl1pPr>
          </a:lstStyle>
          <a:p>
            <a:fld id="{DC8EF8DF-5A12-41A6-AB4A-23A3FC381EFE}" type="slidenum">
              <a:rPr lang="ja-JP" altLang="en-US"/>
              <a:pPr/>
              <a:t>‹#›</a:t>
            </a:fld>
            <a:endParaRPr lang="ja-JP" altLang="en-US"/>
          </a:p>
        </p:txBody>
      </p:sp>
    </p:spTree>
    <p:extLst>
      <p:ext uri="{BB962C8B-B14F-4D97-AF65-F5344CB8AC3E}">
        <p14:creationId xmlns:p14="http://schemas.microsoft.com/office/powerpoint/2010/main" val="542748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solidFill>
          <a:srgbClr val="FFFFFF"/>
        </a:solidFill>
        <a:effectLst/>
      </p:bgPr>
    </p:bg>
    <p:spTree>
      <p:nvGrpSpPr>
        <p:cNvPr id="1" name=""/>
        <p:cNvGrpSpPr/>
        <p:nvPr/>
      </p:nvGrpSpPr>
      <p:grpSpPr>
        <a:xfrm>
          <a:off x="0" y="0"/>
          <a:ext cx="0" cy="0"/>
          <a:chOff x="0" y="0"/>
          <a:chExt cx="0" cy="0"/>
        </a:xfrm>
      </p:grpSpPr>
      <p:sp>
        <p:nvSpPr>
          <p:cNvPr id="1280"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4"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5" name="スライド番号プレースホルダー 5"/>
          <p:cNvSpPr>
            <a:spLocks noGrp="1" noChangeArrowheads="1"/>
          </p:cNvSpPr>
          <p:nvPr>
            <p:ph type="sldNum" sz="quarter" idx="12"/>
          </p:nvPr>
        </p:nvSpPr>
        <p:spPr>
          <a:ln/>
        </p:spPr>
        <p:txBody>
          <a:bodyPr/>
          <a:lstStyle>
            <a:lvl1pPr>
              <a:defRPr/>
            </a:lvl1pPr>
          </a:lstStyle>
          <a:p>
            <a:fld id="{AD83FF2F-AD67-4744-B5D8-31DC4CB0FA12}" type="slidenum">
              <a:rPr lang="ja-JP" altLang="en-US"/>
              <a:pPr/>
              <a:t>‹#›</a:t>
            </a:fld>
            <a:endParaRPr lang="ja-JP" altLang="en-US"/>
          </a:p>
        </p:txBody>
      </p:sp>
    </p:spTree>
    <p:extLst>
      <p:ext uri="{BB962C8B-B14F-4D97-AF65-F5344CB8AC3E}">
        <p14:creationId xmlns:p14="http://schemas.microsoft.com/office/powerpoint/2010/main" val="22928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rgbClr val="FFFFFF"/>
        </a:solidFill>
        <a:effectLst/>
      </p:bgPr>
    </p:bg>
    <p:spTree>
      <p:nvGrpSpPr>
        <p:cNvPr id="1" name=""/>
        <p:cNvGrpSpPr/>
        <p:nvPr/>
      </p:nvGrpSpPr>
      <p:grpSpPr>
        <a:xfrm>
          <a:off x="0" y="0"/>
          <a:ext cx="0" cy="0"/>
          <a:chOff x="0" y="0"/>
          <a:chExt cx="0" cy="0"/>
        </a:xfrm>
      </p:grpSpPr>
      <p:sp>
        <p:nvSpPr>
          <p:cNvPr id="2"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3"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4" name="スライド番号プレースホルダー 5"/>
          <p:cNvSpPr>
            <a:spLocks noGrp="1" noChangeArrowheads="1"/>
          </p:cNvSpPr>
          <p:nvPr>
            <p:ph type="sldNum" sz="quarter" idx="12"/>
          </p:nvPr>
        </p:nvSpPr>
        <p:spPr>
          <a:ln/>
        </p:spPr>
        <p:txBody>
          <a:bodyPr/>
          <a:lstStyle>
            <a:lvl1pPr>
              <a:defRPr/>
            </a:lvl1pPr>
          </a:lstStyle>
          <a:p>
            <a:fld id="{1506B83B-8306-438D-A46A-BE3DB5D82035}" type="slidenum">
              <a:rPr lang="ja-JP" altLang="en-US"/>
              <a:pPr/>
              <a:t>‹#›</a:t>
            </a:fld>
            <a:endParaRPr lang="ja-JP" altLang="en-US"/>
          </a:p>
        </p:txBody>
      </p:sp>
    </p:spTree>
    <p:extLst>
      <p:ext uri="{BB962C8B-B14F-4D97-AF65-F5344CB8AC3E}">
        <p14:creationId xmlns:p14="http://schemas.microsoft.com/office/powerpoint/2010/main" val="323073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bg>
      <p:bgPr>
        <a:solidFill>
          <a:srgbClr val="FFFFFF"/>
        </a:solidFill>
        <a:effectLst/>
      </p:bgPr>
    </p:bg>
    <p:spTree>
      <p:nvGrpSpPr>
        <p:cNvPr id="1" name=""/>
        <p:cNvGrpSpPr/>
        <p:nvPr/>
      </p:nvGrpSpPr>
      <p:grpSpPr>
        <a:xfrm>
          <a:off x="0" y="0"/>
          <a:ext cx="0" cy="0"/>
          <a:chOff x="0" y="0"/>
          <a:chExt cx="0" cy="0"/>
        </a:xfrm>
      </p:grpSpPr>
      <p:sp>
        <p:nvSpPr>
          <p:cNvPr id="1275" name="タイトル 1"/>
          <p:cNvSpPr>
            <a:spLocks noGrp="1"/>
          </p:cNvSpPr>
          <p:nvPr>
            <p:ph type="title"/>
          </p:nvPr>
        </p:nvSpPr>
        <p:spPr>
          <a:xfrm>
            <a:off x="457201" y="204787"/>
            <a:ext cx="3008313" cy="871538"/>
          </a:xfrm>
        </p:spPr>
        <p:txBody>
          <a:bodyPr anchor="b">
            <a:normAutofit/>
          </a:bodyPr>
          <a:lstStyle>
            <a:lvl1pPr algn="l">
              <a:defRPr sz="2400" b="1"/>
            </a:lvl1pPr>
          </a:lstStyle>
          <a:p>
            <a:r>
              <a:rPr lang="ja-JP" altLang="en-US"/>
              <a:t>マスター タイトルの書式設定</a:t>
            </a:r>
            <a:endParaRPr lang="ja-JP" altLang="en-US" dirty="0"/>
          </a:p>
        </p:txBody>
      </p:sp>
      <p:sp>
        <p:nvSpPr>
          <p:cNvPr id="1276" name="コンテンツ プレースホルダー 2"/>
          <p:cNvSpPr>
            <a:spLocks noGrp="1"/>
          </p:cNvSpPr>
          <p:nvPr>
            <p:ph idx="1"/>
          </p:nvPr>
        </p:nvSpPr>
        <p:spPr>
          <a:xfrm>
            <a:off x="3635896" y="204789"/>
            <a:ext cx="4727438" cy="4231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1277" name="テキスト プレースホルダー 3"/>
          <p:cNvSpPr>
            <a:spLocks noGrp="1"/>
          </p:cNvSpPr>
          <p:nvPr>
            <p:ph type="body" sz="half" idx="2"/>
          </p:nvPr>
        </p:nvSpPr>
        <p:spPr>
          <a:xfrm>
            <a:off x="457202" y="1275606"/>
            <a:ext cx="3008312" cy="32043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6"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fld id="{423A7F6C-9C50-4C21-A63E-359B7AEB34AB}" type="slidenum">
              <a:rPr lang="ja-JP" altLang="en-US"/>
              <a:pPr/>
              <a:t>‹#›</a:t>
            </a:fld>
            <a:endParaRPr lang="ja-JP" altLang="en-US"/>
          </a:p>
        </p:txBody>
      </p:sp>
    </p:spTree>
    <p:extLst>
      <p:ext uri="{BB962C8B-B14F-4D97-AF65-F5344CB8AC3E}">
        <p14:creationId xmlns:p14="http://schemas.microsoft.com/office/powerpoint/2010/main" val="70522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rgbClr val="FFFFFF"/>
        </a:solidFill>
        <a:effectLst/>
      </p:bgPr>
    </p:bg>
    <p:spTree>
      <p:nvGrpSpPr>
        <p:cNvPr id="1" name=""/>
        <p:cNvGrpSpPr/>
        <p:nvPr/>
      </p:nvGrpSpPr>
      <p:grpSpPr>
        <a:xfrm>
          <a:off x="0" y="0"/>
          <a:ext cx="0" cy="0"/>
          <a:chOff x="0" y="0"/>
          <a:chExt cx="0" cy="0"/>
        </a:xfrm>
      </p:grpSpPr>
      <p:sp>
        <p:nvSpPr>
          <p:cNvPr id="1271" name="タイトル 1"/>
          <p:cNvSpPr>
            <a:spLocks noGrp="1"/>
          </p:cNvSpPr>
          <p:nvPr>
            <p:ph type="title"/>
          </p:nvPr>
        </p:nvSpPr>
        <p:spPr>
          <a:xfrm>
            <a:off x="1792288" y="3516855"/>
            <a:ext cx="5486400" cy="425054"/>
          </a:xfrm>
        </p:spPr>
        <p:txBody>
          <a:bodyPr anchor="b">
            <a:normAutofit/>
          </a:bodyPr>
          <a:lstStyle>
            <a:lvl1pPr algn="l">
              <a:defRPr sz="2400" b="1"/>
            </a:lvl1pPr>
          </a:lstStyle>
          <a:p>
            <a:r>
              <a:rPr lang="ja-JP" altLang="en-US"/>
              <a:t>マスター タイトルの書式設定</a:t>
            </a:r>
            <a:endParaRPr lang="ja-JP" altLang="en-US" dirty="0"/>
          </a:p>
        </p:txBody>
      </p:sp>
      <p:sp>
        <p:nvSpPr>
          <p:cNvPr id="1272" name="図プレースホルダー 2"/>
          <p:cNvSpPr>
            <a:spLocks noGrp="1"/>
          </p:cNvSpPr>
          <p:nvPr>
            <p:ph type="pic" idx="1"/>
          </p:nvPr>
        </p:nvSpPr>
        <p:spPr>
          <a:xfrm>
            <a:off x="1792288" y="159482"/>
            <a:ext cx="5486400" cy="32841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ja-JP" altLang="en-US" dirty="0"/>
          </a:p>
        </p:txBody>
      </p:sp>
      <p:sp>
        <p:nvSpPr>
          <p:cNvPr id="1273" name="テキスト プレースホルダー 3"/>
          <p:cNvSpPr>
            <a:spLocks noGrp="1"/>
          </p:cNvSpPr>
          <p:nvPr>
            <p:ph type="body" sz="half" idx="2"/>
          </p:nvPr>
        </p:nvSpPr>
        <p:spPr>
          <a:xfrm>
            <a:off x="1792288" y="3975907"/>
            <a:ext cx="5486400" cy="5040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フッター プレースホルダー 4"/>
          <p:cNvSpPr>
            <a:spLocks noGrp="1" noChangeArrowheads="1"/>
          </p:cNvSpPr>
          <p:nvPr>
            <p:ph type="ftr" sz="quarter" idx="10"/>
          </p:nvPr>
        </p:nvSpPr>
        <p:spPr>
          <a:ln/>
        </p:spPr>
        <p:txBody>
          <a:bodyPr/>
          <a:lstStyle>
            <a:lvl1pPr>
              <a:defRPr/>
            </a:lvl1pPr>
          </a:lstStyle>
          <a:p>
            <a:endParaRPr lang="ja-JP" altLang="ja-JP"/>
          </a:p>
        </p:txBody>
      </p:sp>
      <p:sp>
        <p:nvSpPr>
          <p:cNvPr id="6" name="日付プレースホルダー 3"/>
          <p:cNvSpPr>
            <a:spLocks noGrp="1" noChangeArrowheads="1"/>
          </p:cNvSpPr>
          <p:nvPr>
            <p:ph type="dt" sz="half" idx="11"/>
          </p:nvPr>
        </p:nvSpPr>
        <p:spPr>
          <a:ln/>
        </p:spPr>
        <p:txBody>
          <a:bodyPr/>
          <a:lstStyle>
            <a:lvl1pPr>
              <a:defRPr/>
            </a:lvl1pPr>
          </a:lstStyle>
          <a:p>
            <a:fld id="{C1CFC390-FB41-4ADE-8DF6-129C3AEE9E83}" type="datetime1">
              <a:rPr lang="ja-JP" altLang="en-US"/>
              <a:pPr/>
              <a:t>2024/7/30</a:t>
            </a:fld>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fld id="{10726E9F-E49B-49D7-AEBC-C207D17C0ADC}" type="slidenum">
              <a:rPr lang="ja-JP" altLang="en-US"/>
              <a:pPr/>
              <a:t>‹#›</a:t>
            </a:fld>
            <a:endParaRPr lang="ja-JP" altLang="en-US"/>
          </a:p>
        </p:txBody>
      </p:sp>
    </p:spTree>
    <p:extLst>
      <p:ext uri="{BB962C8B-B14F-4D97-AF65-F5344CB8AC3E}">
        <p14:creationId xmlns:p14="http://schemas.microsoft.com/office/powerpoint/2010/main" val="365196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フッター プレースホルダー 4"/>
          <p:cNvSpPr>
            <a:spLocks noGrp="1" noChangeArrowheads="1"/>
          </p:cNvSpPr>
          <p:nvPr>
            <p:ph type="ftr" sz="quarter" idx="3"/>
          </p:nvPr>
        </p:nvSpPr>
        <p:spPr bwMode="auto">
          <a:xfrm>
            <a:off x="2519363" y="4678363"/>
            <a:ext cx="410527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ea typeface="游ゴシック" panose="020B0400000000000000" pitchFamily="50" charset="-128"/>
              </a:defRPr>
            </a:lvl1pPr>
          </a:lstStyle>
          <a:p>
            <a:endParaRPr lang="ja-JP" altLang="ja-JP"/>
          </a:p>
        </p:txBody>
      </p:sp>
      <p:sp>
        <p:nvSpPr>
          <p:cNvPr id="1026" name="タイトル プレースホルダー 1"/>
          <p:cNvSpPr>
            <a:spLocks noGrp="1" noChangeArrowheads="1"/>
          </p:cNvSpPr>
          <p:nvPr>
            <p:ph type="title"/>
          </p:nvPr>
        </p:nvSpPr>
        <p:spPr bwMode="auto">
          <a:xfrm>
            <a:off x="457200" y="314325"/>
            <a:ext cx="82296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noChangeArrowheads="1"/>
          </p:cNvSpPr>
          <p:nvPr>
            <p:ph type="body" idx="1"/>
          </p:nvPr>
        </p:nvSpPr>
        <p:spPr bwMode="auto">
          <a:xfrm>
            <a:off x="457200" y="1303338"/>
            <a:ext cx="8229600"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a:p>
            <a:pPr lvl="4"/>
            <a:r>
              <a:rPr lang="ja-JP" altLang="en-US"/>
              <a:t>第 </a:t>
            </a:r>
            <a:r>
              <a:rPr lang="en-US" altLang="ja-JP"/>
              <a:t>6 </a:t>
            </a:r>
            <a:r>
              <a:rPr lang="ja-JP" altLang="en-US"/>
              <a:t>レベル</a:t>
            </a:r>
          </a:p>
          <a:p>
            <a:pPr lvl="4"/>
            <a:r>
              <a:rPr lang="ja-JP" altLang="en-US"/>
              <a:t>第 </a:t>
            </a:r>
            <a:r>
              <a:rPr lang="en-US" altLang="ja-JP"/>
              <a:t>7 </a:t>
            </a:r>
            <a:r>
              <a:rPr lang="ja-JP" altLang="en-US"/>
              <a:t>レベル</a:t>
            </a:r>
          </a:p>
          <a:p>
            <a:pPr lvl="4"/>
            <a:r>
              <a:rPr lang="ja-JP" altLang="en-US"/>
              <a:t>第 </a:t>
            </a:r>
            <a:r>
              <a:rPr lang="en-US" altLang="ja-JP"/>
              <a:t>8 </a:t>
            </a:r>
            <a:r>
              <a:rPr lang="ja-JP" altLang="en-US"/>
              <a:t>レベル</a:t>
            </a:r>
          </a:p>
          <a:p>
            <a:pPr lvl="4"/>
            <a:r>
              <a:rPr lang="ja-JP" altLang="en-US"/>
              <a:t>第 </a:t>
            </a:r>
            <a:r>
              <a:rPr lang="en-US" altLang="ja-JP"/>
              <a:t>9 </a:t>
            </a:r>
            <a:r>
              <a:rPr lang="ja-JP" altLang="en-US"/>
              <a:t>レベル</a:t>
            </a:r>
          </a:p>
        </p:txBody>
      </p:sp>
      <p:sp>
        <p:nvSpPr>
          <p:cNvPr id="1028" name="日付プレースホルダー 3"/>
          <p:cNvSpPr>
            <a:spLocks noGrp="1" noChangeArrowheads="1"/>
          </p:cNvSpPr>
          <p:nvPr>
            <p:ph type="dt" sz="half" idx="2"/>
          </p:nvPr>
        </p:nvSpPr>
        <p:spPr bwMode="auto">
          <a:xfrm>
            <a:off x="457200" y="4678363"/>
            <a:ext cx="188277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ea typeface="游ゴシック" panose="020B0400000000000000" pitchFamily="50" charset="-128"/>
              </a:defRPr>
            </a:lvl1pPr>
          </a:lstStyle>
          <a:p>
            <a:fld id="{C1CFC390-FB41-4ADE-8DF6-129C3AEE9E83}" type="datetime1">
              <a:rPr lang="ja-JP" altLang="en-US"/>
              <a:pPr/>
              <a:t>2024/7/30</a:t>
            </a:fld>
            <a:endParaRPr lang="ja-JP" altLang="en-US"/>
          </a:p>
        </p:txBody>
      </p:sp>
      <p:sp>
        <p:nvSpPr>
          <p:cNvPr id="1029" name="スライド番号プレースホルダー 5"/>
          <p:cNvSpPr>
            <a:spLocks noGrp="1" noChangeArrowheads="1"/>
          </p:cNvSpPr>
          <p:nvPr>
            <p:ph type="sldNum" sz="quarter" idx="4"/>
          </p:nvPr>
        </p:nvSpPr>
        <p:spPr bwMode="auto">
          <a:xfrm>
            <a:off x="6767513" y="4678363"/>
            <a:ext cx="1919287"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ea typeface="游ゴシック" panose="020B0400000000000000" pitchFamily="50" charset="-128"/>
              </a:defRPr>
            </a:lvl1pPr>
          </a:lstStyle>
          <a:p>
            <a:fld id="{90A29069-EF88-47F7-B06C-111D95BB9E0C}"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2"/>
          </a:solidFill>
          <a:latin typeface="游ゴシック Light" pitchFamily="55" charset="-128"/>
          <a:ea typeface="游ゴシック Light" pitchFamily="55" charset="-128"/>
        </a:defRPr>
      </a:lvl2pPr>
      <a:lvl3pPr algn="ctr" rtl="0" fontAlgn="base">
        <a:spcBef>
          <a:spcPct val="0"/>
        </a:spcBef>
        <a:spcAft>
          <a:spcPct val="0"/>
        </a:spcAft>
        <a:defRPr kumimoji="1" sz="4400">
          <a:solidFill>
            <a:schemeClr val="tx2"/>
          </a:solidFill>
          <a:latin typeface="游ゴシック Light" pitchFamily="55" charset="-128"/>
          <a:ea typeface="游ゴシック Light" pitchFamily="55" charset="-128"/>
        </a:defRPr>
      </a:lvl3pPr>
      <a:lvl4pPr algn="ctr" rtl="0" fontAlgn="base">
        <a:spcBef>
          <a:spcPct val="0"/>
        </a:spcBef>
        <a:spcAft>
          <a:spcPct val="0"/>
        </a:spcAft>
        <a:defRPr kumimoji="1" sz="4400">
          <a:solidFill>
            <a:schemeClr val="tx2"/>
          </a:solidFill>
          <a:latin typeface="游ゴシック Light" pitchFamily="55" charset="-128"/>
          <a:ea typeface="游ゴシック Light" pitchFamily="55" charset="-128"/>
        </a:defRPr>
      </a:lvl4pPr>
      <a:lvl5pPr algn="ctr" rtl="0" fontAlgn="base">
        <a:spcBef>
          <a:spcPct val="0"/>
        </a:spcBef>
        <a:spcAft>
          <a:spcPct val="0"/>
        </a:spcAft>
        <a:defRPr kumimoji="1" sz="4400">
          <a:solidFill>
            <a:schemeClr val="tx2"/>
          </a:solidFill>
          <a:latin typeface="游ゴシック Light" pitchFamily="55" charset="-128"/>
          <a:ea typeface="游ゴシック Light" pitchFamily="55" charset="-128"/>
        </a:defRPr>
      </a:lvl5pPr>
      <a:lvl6pPr algn="ctr" defTabSz="914400" rtl="0" eaLnBrk="1" fontAlgn="base" latinLnBrk="0" hangingPunct="1">
        <a:spcBef>
          <a:spcPct val="0"/>
        </a:spcBef>
        <a:defRPr kumimoji="1" sz="4400" b="0" i="0" u="none">
          <a:solidFill>
            <a:schemeClr val="tx2"/>
          </a:solidFill>
          <a:effectLst/>
          <a:latin typeface="游ゴシック Light" pitchFamily="55" charset="-128"/>
          <a:ea typeface="游ゴシック Light" pitchFamily="55" charset="-128"/>
        </a:defRPr>
      </a:lvl6pPr>
      <a:lvl7pPr algn="ctr" defTabSz="914400" rtl="0" eaLnBrk="1" fontAlgn="base" latinLnBrk="0" hangingPunct="1">
        <a:spcBef>
          <a:spcPct val="0"/>
        </a:spcBef>
        <a:defRPr kumimoji="1" sz="4400" b="0" i="0" u="none">
          <a:solidFill>
            <a:schemeClr val="tx2"/>
          </a:solidFill>
          <a:effectLst/>
          <a:latin typeface="游ゴシック Light" pitchFamily="55" charset="-128"/>
          <a:ea typeface="游ゴシック Light" pitchFamily="55" charset="-128"/>
        </a:defRPr>
      </a:lvl7pPr>
      <a:lvl8pPr algn="ctr" defTabSz="914400" rtl="0" eaLnBrk="1" fontAlgn="base" latinLnBrk="0" hangingPunct="1">
        <a:spcBef>
          <a:spcPct val="0"/>
        </a:spcBef>
        <a:defRPr kumimoji="1" sz="4400" b="0" i="0" u="none">
          <a:solidFill>
            <a:schemeClr val="tx2"/>
          </a:solidFill>
          <a:effectLst/>
          <a:latin typeface="游ゴシック Light" pitchFamily="55" charset="-128"/>
          <a:ea typeface="游ゴシック Light" pitchFamily="55" charset="-128"/>
        </a:defRPr>
      </a:lvl8pPr>
      <a:lvl9pPr algn="ctr" defTabSz="914400" rtl="0" eaLnBrk="1" fontAlgn="base" latinLnBrk="0" hangingPunct="1">
        <a:spcBef>
          <a:spcPct val="0"/>
        </a:spcBef>
        <a:defRPr kumimoji="1" sz="4400" b="0" i="0" u="none">
          <a:solidFill>
            <a:schemeClr val="tx2"/>
          </a:solidFill>
          <a:effectLst/>
          <a:latin typeface="游ゴシック Light" pitchFamily="55" charset="-128"/>
          <a:ea typeface="游ゴシック Light" pitchFamily="55" charset="-128"/>
        </a:defRPr>
      </a:lvl9pPr>
    </p:titleStyle>
    <p:bodyStyle>
      <a:lvl1pPr marL="457200" indent="-457200" algn="l" rtl="0" fontAlgn="base">
        <a:spcBef>
          <a:spcPct val="20000"/>
        </a:spcBef>
        <a:spcAft>
          <a:spcPct val="0"/>
        </a:spcAft>
        <a:buFont typeface="Arial" panose="020B0604020202020204" pitchFamily="34" charset="0"/>
        <a:buChar char="•"/>
        <a:defRPr kumimoji="1" sz="3200" kern="1200">
          <a:solidFill>
            <a:schemeClr val="tx1"/>
          </a:solidFill>
          <a:latin typeface="游ゴシック" pitchFamily="55" charset="-128"/>
          <a:ea typeface="游ゴシック" pitchFamily="55" charset="-128"/>
          <a:cs typeface="+mj-cs"/>
        </a:defRPr>
      </a:lvl1pPr>
      <a:lvl2pPr marL="914400" indent="-457200" algn="l" rtl="0" fontAlgn="base">
        <a:spcBef>
          <a:spcPct val="20000"/>
        </a:spcBef>
        <a:spcAft>
          <a:spcPct val="0"/>
        </a:spcAft>
        <a:buFont typeface="Arial" panose="020B0604020202020204" pitchFamily="34" charset="0"/>
        <a:buChar char="•"/>
        <a:defRPr kumimoji="1" sz="2800" kern="1200">
          <a:solidFill>
            <a:schemeClr val="tx1"/>
          </a:solidFill>
          <a:latin typeface="游ゴシック" pitchFamily="55" charset="-128"/>
          <a:ea typeface="游ゴシック" pitchFamily="55" charset="-128"/>
        </a:defRPr>
      </a:lvl2pPr>
      <a:lvl3pPr marL="1257300" indent="-342900" algn="l" rtl="0" fontAlgn="base">
        <a:spcBef>
          <a:spcPct val="20000"/>
        </a:spcBef>
        <a:spcAft>
          <a:spcPct val="0"/>
        </a:spcAft>
        <a:buFont typeface="Arial" panose="020B0604020202020204" pitchFamily="34" charset="0"/>
        <a:buChar char="•"/>
        <a:defRPr kumimoji="1" sz="2400" kern="1200">
          <a:solidFill>
            <a:schemeClr val="tx1"/>
          </a:solidFill>
          <a:latin typeface="游ゴシック" pitchFamily="55" charset="-128"/>
          <a:ea typeface="游ゴシック" pitchFamily="55" charset="-128"/>
        </a:defRPr>
      </a:lvl3pPr>
      <a:lvl4pPr marL="1714500" indent="-342900" algn="l" rtl="0" fontAlgn="base">
        <a:spcBef>
          <a:spcPct val="20000"/>
        </a:spcBef>
        <a:spcAft>
          <a:spcPct val="0"/>
        </a:spcAft>
        <a:buSzPct val="100000"/>
        <a:buFont typeface="Arial" panose="020B0604020202020204" pitchFamily="34" charset="0"/>
        <a:buChar char="•"/>
        <a:defRPr kumimoji="1" sz="2000" kern="1200">
          <a:solidFill>
            <a:schemeClr val="tx1"/>
          </a:solidFill>
          <a:latin typeface="游ゴシック" pitchFamily="55" charset="-128"/>
          <a:ea typeface="游ゴシック" pitchFamily="55" charset="-128"/>
        </a:defRPr>
      </a:lvl4pPr>
      <a:lvl5pPr marL="2171700" indent="-342900" algn="l" rtl="0" fontAlgn="base">
        <a:spcBef>
          <a:spcPct val="20000"/>
        </a:spcBef>
        <a:spcAft>
          <a:spcPct val="0"/>
        </a:spcAft>
        <a:buSzPct val="100000"/>
        <a:buFont typeface="Arial" panose="020B0604020202020204" pitchFamily="34" charset="0"/>
        <a:buChar char="•"/>
        <a:defRPr kumimoji="1" sz="2000" kern="1200">
          <a:solidFill>
            <a:schemeClr val="tx1"/>
          </a:solidFill>
          <a:latin typeface="游ゴシック" pitchFamily="55" charset="-128"/>
          <a:ea typeface="游ゴシック" pitchFamily="55" charset="-128"/>
        </a:defRPr>
      </a:lvl5pPr>
      <a:lvl6pPr marL="2171700" indent="-342900" algn="l" defTabSz="914400" rtl="0" eaLnBrk="1" fontAlgn="auto" latinLnBrk="0" hangingPunct="1">
        <a:lnSpc>
          <a:spcPct val="100000"/>
        </a:lnSpc>
        <a:spcBef>
          <a:spcPct val="20000"/>
        </a:spcBef>
        <a:spcAft>
          <a:spcPct val="0"/>
        </a:spcAft>
        <a:buSzPct val="100000"/>
        <a:buFont typeface="Arial" pitchFamily="39" charset="0"/>
        <a:buChar char="•"/>
        <a:defRPr kumimoji="1" sz="2000" b="0" i="0" u="none" kern="1200">
          <a:solidFill>
            <a:schemeClr val="tx1"/>
          </a:solidFill>
          <a:effectLst/>
          <a:latin typeface="游ゴシック" pitchFamily="55" charset="-128"/>
          <a:ea typeface="游ゴシック" pitchFamily="55" charset="-128"/>
        </a:defRPr>
      </a:lvl6pPr>
      <a:lvl7pPr marL="2171700" indent="-342900" algn="l" defTabSz="914400" rtl="0" eaLnBrk="1" fontAlgn="auto" latinLnBrk="0" hangingPunct="1">
        <a:lnSpc>
          <a:spcPct val="100000"/>
        </a:lnSpc>
        <a:spcBef>
          <a:spcPct val="20000"/>
        </a:spcBef>
        <a:spcAft>
          <a:spcPct val="0"/>
        </a:spcAft>
        <a:buSzPct val="100000"/>
        <a:buFont typeface="Arial" pitchFamily="39" charset="0"/>
        <a:buChar char="•"/>
        <a:defRPr kumimoji="1" sz="2000" b="0" i="0" u="none" kern="1200">
          <a:solidFill>
            <a:schemeClr val="tx1"/>
          </a:solidFill>
          <a:effectLst/>
          <a:latin typeface="游ゴシック" pitchFamily="55" charset="-128"/>
          <a:ea typeface="游ゴシック" pitchFamily="55" charset="-128"/>
        </a:defRPr>
      </a:lvl7pPr>
      <a:lvl8pPr marL="2171700" indent="-342900" algn="l" defTabSz="914400" rtl="0" eaLnBrk="1" fontAlgn="auto" latinLnBrk="0" hangingPunct="1">
        <a:lnSpc>
          <a:spcPct val="100000"/>
        </a:lnSpc>
        <a:spcBef>
          <a:spcPct val="20000"/>
        </a:spcBef>
        <a:spcAft>
          <a:spcPct val="0"/>
        </a:spcAft>
        <a:buSzPct val="100000"/>
        <a:buFont typeface="Arial" pitchFamily="39" charset="0"/>
        <a:buChar char="•"/>
        <a:defRPr kumimoji="1" sz="2000" b="0" i="0" u="none" kern="1200">
          <a:solidFill>
            <a:schemeClr val="tx1"/>
          </a:solidFill>
          <a:effectLst/>
          <a:latin typeface="游ゴシック" pitchFamily="55" charset="-128"/>
          <a:ea typeface="游ゴシック" pitchFamily="55" charset="-128"/>
        </a:defRPr>
      </a:lvl8pPr>
      <a:lvl9pPr marL="2171700" indent="-342900" algn="l" defTabSz="914400" rtl="0" eaLnBrk="1" fontAlgn="auto" latinLnBrk="0" hangingPunct="1">
        <a:lnSpc>
          <a:spcPct val="100000"/>
        </a:lnSpc>
        <a:spcBef>
          <a:spcPct val="20000"/>
        </a:spcBef>
        <a:spcAft>
          <a:spcPct val="0"/>
        </a:spcAft>
        <a:buSzPct val="100000"/>
        <a:buFont typeface="Arial" pitchFamily="39" charset="0"/>
        <a:buChar char="•"/>
        <a:defRPr kumimoji="1" sz="2000" b="0" i="0" u="none" kern="1200">
          <a:solidFill>
            <a:schemeClr val="tx1"/>
          </a:solidFill>
          <a:effectLst/>
          <a:latin typeface="游ゴシック" pitchFamily="55" charset="-128"/>
          <a:ea typeface="游ゴシック" pitchFamily="55" charset="-128"/>
        </a:defRPr>
      </a:lvl9pPr>
    </p:bodyStyle>
    <p:otherStyle>
      <a:lvl1pPr marL="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1pPr>
      <a:lvl2pPr marL="4572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2pPr>
      <a:lvl3pPr marL="9144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3pPr>
      <a:lvl4pPr marL="13716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4pPr>
      <a:lvl5pPr marL="18288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5pPr>
      <a:lvl6pPr marL="18288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6pPr>
      <a:lvl7pPr marL="18288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7pPr>
      <a:lvl8pPr marL="18288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8pPr>
      <a:lvl9pPr marL="1828800" algn="l" defTabSz="914400" rtl="0" eaLnBrk="1" fontAlgn="base" latinLnBrk="0" hangingPunct="1">
        <a:defRPr kumimoji="1" sz="1800" b="0" i="0" u="none" kern="1200">
          <a:solidFill>
            <a:schemeClr val="tx1"/>
          </a:solidFill>
          <a:effectLst/>
          <a:latin typeface="游ゴシック" pitchFamily="55" charset="-128"/>
          <a:ea typeface="游ゴシック" pitchFamily="55" charset="-128"/>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タイトル 1"/>
          <p:cNvSpPr>
            <a:spLocks noGrp="1" noChangeArrowheads="1"/>
          </p:cNvSpPr>
          <p:nvPr>
            <p:ph type="ctrTitle"/>
          </p:nvPr>
        </p:nvSpPr>
        <p:spPr>
          <a:xfrm>
            <a:off x="0" y="0"/>
            <a:ext cx="9144000" cy="411163"/>
          </a:xfrm>
        </p:spPr>
        <p:txBody>
          <a:bodyPr anchor="b"/>
          <a:lstStyle/>
          <a:p>
            <a:pPr algn="l">
              <a:lnSpc>
                <a:spcPts val="1200"/>
              </a:lnSpc>
            </a:pPr>
            <a:r>
              <a:rPr lang="ja-JP" altLang="en-US" sz="1800" b="1" dirty="0">
                <a:latin typeface="メイリオ" panose="020B0604030504040204" pitchFamily="50" charset="-128"/>
                <a:ea typeface="メイリオ" panose="020B0604030504040204" pitchFamily="50" charset="-128"/>
              </a:rPr>
              <a:t>様式第11号（第11条関係）補助事業実績書</a:t>
            </a:r>
          </a:p>
        </p:txBody>
      </p:sp>
      <p:graphicFrame>
        <p:nvGraphicFramePr>
          <p:cNvPr id="1113" name="四角形 13"/>
          <p:cNvGraphicFramePr>
            <a:graphicFrameLocks noGrp="1"/>
          </p:cNvGraphicFramePr>
          <p:nvPr>
            <p:extLst>
              <p:ext uri="{D42A27DB-BD31-4B8C-83A1-F6EECF244321}">
                <p14:modId xmlns:p14="http://schemas.microsoft.com/office/powerpoint/2010/main" val="2643874374"/>
              </p:ext>
            </p:extLst>
          </p:nvPr>
        </p:nvGraphicFramePr>
        <p:xfrm>
          <a:off x="450" y="411750"/>
          <a:ext cx="9143957" cy="4485240"/>
        </p:xfrm>
        <a:graphic>
          <a:graphicData uri="http://schemas.openxmlformats.org/drawingml/2006/table">
            <a:tbl>
              <a:tblPr firstRow="1" bandRow="1">
                <a:tableStyleId>{5940675A-B579-460E-94D1-54222C63F5DA}</a:tableStyleId>
              </a:tblPr>
              <a:tblGrid>
                <a:gridCol w="1022655">
                  <a:extLst>
                    <a:ext uri="{9D8B030D-6E8A-4147-A177-3AD203B41FA5}">
                      <a16:colId xmlns:a16="http://schemas.microsoft.com/office/drawing/2014/main" val="20000"/>
                    </a:ext>
                  </a:extLst>
                </a:gridCol>
                <a:gridCol w="3056526">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396454">
                  <a:extLst>
                    <a:ext uri="{9D8B030D-6E8A-4147-A177-3AD203B41FA5}">
                      <a16:colId xmlns:a16="http://schemas.microsoft.com/office/drawing/2014/main" val="1023145852"/>
                    </a:ext>
                  </a:extLst>
                </a:gridCol>
                <a:gridCol w="3753922">
                  <a:extLst>
                    <a:ext uri="{9D8B030D-6E8A-4147-A177-3AD203B41FA5}">
                      <a16:colId xmlns:a16="http://schemas.microsoft.com/office/drawing/2014/main" val="20003"/>
                    </a:ext>
                  </a:extLst>
                </a:gridCol>
              </a:tblGrid>
              <a:tr h="432000">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dist">
                        <a:lnSpc>
                          <a:spcPts val="1800"/>
                        </a:lnSpc>
                      </a:pPr>
                      <a:r>
                        <a:rPr lang="ja-JP" altLang="en-US" sz="1400" b="0" dirty="0">
                          <a:solidFill>
                            <a:schemeClr val="tx1"/>
                          </a:solidFill>
                          <a:latin typeface="メイリオ" panose="020B0604030504040204" pitchFamily="50" charset="-128"/>
                          <a:ea typeface="メイリオ" panose="020B0604030504040204" pitchFamily="50" charset="-128"/>
                        </a:rPr>
                        <a:t>企業名</a:t>
                      </a:r>
                      <a:endParaRPr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just"/>
                      <a:endParaRPr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2">
                  <a:txBody>
                    <a:bodyPr/>
                    <a:lstStyle/>
                    <a:p>
                      <a:pPr algn="dist"/>
                      <a:r>
                        <a:rPr lang="ja-JP" altLang="en-US" sz="1400" b="0" dirty="0">
                          <a:solidFill>
                            <a:schemeClr val="tx1"/>
                          </a:solidFill>
                          <a:latin typeface="メイリオ" panose="020B0604030504040204" pitchFamily="50" charset="-128"/>
                          <a:ea typeface="メイリオ" panose="020B0604030504040204" pitchFamily="50" charset="-128"/>
                        </a:rPr>
                        <a:t>補助事業名称</a:t>
                      </a:r>
                      <a:endParaRPr sz="16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hMerge="1">
                  <a:txBody>
                    <a:bodyPr/>
                    <a:lstStyle/>
                    <a:p>
                      <a:endParaRPr kumimoji="1" lang="ja-JP" altLang="en-US"/>
                    </a:p>
                  </a:txBody>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72000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dist">
                        <a:lnSpc>
                          <a:spcPts val="1800"/>
                        </a:lnSpc>
                      </a:pPr>
                      <a:r>
                        <a:rPr kumimoji="1" lang="ja-JP" altLang="en-US" sz="1400" b="0" dirty="0">
                          <a:solidFill>
                            <a:schemeClr val="tx1"/>
                          </a:solidFill>
                          <a:latin typeface="メイリオ" panose="020B0604030504040204" pitchFamily="50" charset="-128"/>
                          <a:ea typeface="メイリオ" panose="020B0604030504040204" pitchFamily="50" charset="-128"/>
                        </a:rPr>
                        <a:t>補助事業の概要</a:t>
                      </a:r>
                      <a:endParaRPr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gridSpan="4">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indent="0" algn="just">
                        <a:lnSpc>
                          <a:spcPts val="1600"/>
                        </a:lnSpc>
                        <a:buFont typeface="Arial" panose="020B0604020202020204" pitchFamily="34" charset="0"/>
                        <a:buNone/>
                      </a:pPr>
                      <a:endParaRPr kumimoji="1" lang="ja-JP" altLang="en-US" sz="1200" i="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75600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dist">
                        <a:lnSpc>
                          <a:spcPts val="1800"/>
                        </a:lnSpc>
                      </a:pPr>
                      <a:r>
                        <a:rPr lang="ja-JP" altLang="en-US" sz="1400" b="0" dirty="0">
                          <a:solidFill>
                            <a:schemeClr val="tx1"/>
                          </a:solidFill>
                          <a:latin typeface="メイリオ" panose="020B0604030504040204" pitchFamily="50" charset="-128"/>
                          <a:ea typeface="メイリオ" panose="020B0604030504040204" pitchFamily="50" charset="-128"/>
                        </a:rPr>
                        <a:t>デジタル技術導入の目的</a:t>
                      </a:r>
                      <a:endParaRPr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gridSpan="4">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600"/>
                        </a:lnSpc>
                        <a:buFontTx/>
                        <a:buNone/>
                      </a:pPr>
                      <a:endParaRPr kumimoji="1" lang="en-US" altLang="ja-JP" sz="1200" i="0" dirty="0">
                        <a:solidFill>
                          <a:schemeClr val="tx1"/>
                        </a:solidFill>
                        <a:latin typeface="メイリオ" panose="020B0604030504040204" pitchFamily="50" charset="-128"/>
                        <a:ea typeface="メイリオ"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2556000">
                <a:tc>
                  <a:txBody>
                    <a:bodyPr/>
                    <a:lstStyle/>
                    <a:p>
                      <a:pPr algn="dist">
                        <a:lnSpc>
                          <a:spcPts val="1800"/>
                        </a:lnSpc>
                      </a:pPr>
                      <a:r>
                        <a:rPr lang="ja-JP" altLang="en-US" sz="1400" b="0" dirty="0">
                          <a:solidFill>
                            <a:schemeClr val="tx1"/>
                          </a:solidFill>
                          <a:latin typeface="メイリオ" panose="020B0604030504040204" pitchFamily="50" charset="-128"/>
                          <a:ea typeface="メイリオ" panose="020B0604030504040204" pitchFamily="50" charset="-128"/>
                        </a:rPr>
                        <a:t>補助事業実施に　よる効果</a:t>
                      </a:r>
                      <a:endParaRPr lang="en-US" altLang="ja-JP"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gridSpan="2">
                  <a:txBody>
                    <a:bodyPr/>
                    <a:lstStyle/>
                    <a:p>
                      <a:pPr marL="0" marR="0" lvl="0" indent="0" algn="just" defTabSz="914400" rtl="0" eaLnBrk="1" fontAlgn="auto" latinLnBrk="0" hangingPunct="1">
                        <a:lnSpc>
                          <a:spcPts val="1600"/>
                        </a:lnSpc>
                        <a:spcBef>
                          <a:spcPts val="0"/>
                        </a:spcBef>
                        <a:spcAft>
                          <a:spcPts val="0"/>
                        </a:spcAft>
                        <a:buClrTx/>
                        <a:buSzTx/>
                        <a:buFont typeface="Arial" panose="020B0604020202020204" pitchFamily="34" charset="0"/>
                        <a:buNone/>
                        <a:tabLst/>
                        <a:defRPr/>
                      </a:pPr>
                      <a:endParaRPr kumimoji="1" lang="en-US" altLang="ja-JP" sz="1200" i="0" dirty="0">
                        <a:solidFill>
                          <a:schemeClr val="tx1"/>
                        </a:solidFill>
                        <a:latin typeface="メイリオ" panose="020B0604030504040204" pitchFamily="50" charset="-128"/>
                        <a:ea typeface="メイリオ"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2">
                  <a:txBody>
                    <a:bodyPr/>
                    <a:lstStyle/>
                    <a:p>
                      <a:endParaRPr kumimoji="1" lang="ja-JP" altLang="en-US" sz="1200" dirty="0">
                        <a:latin typeface="メイリオ" panose="020B0604030504040204" pitchFamily="50" charset="-128"/>
                        <a:ea typeface="メイリオ"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4FDC0"/>
                    </a:solidFill>
                  </a:tcPr>
                </a:tc>
                <a:tc hMerge="1">
                  <a:txBody>
                    <a:body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32" name="テキスト 14"/>
          <p:cNvSpPr txBox="1">
            <a:spLocks noChangeArrowheads="1"/>
          </p:cNvSpPr>
          <p:nvPr/>
        </p:nvSpPr>
        <p:spPr bwMode="auto">
          <a:xfrm>
            <a:off x="0" y="4898802"/>
            <a:ext cx="356807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200" dirty="0">
                <a:latin typeface="メイリオ" panose="020B0604030504040204" pitchFamily="50" charset="-128"/>
                <a:ea typeface="メイリオ" panose="020B0604030504040204" pitchFamily="50" charset="-128"/>
              </a:rPr>
              <a:t>※本資料を市ホームページで公表いたします。</a:t>
            </a:r>
          </a:p>
        </p:txBody>
      </p:sp>
      <p:sp>
        <p:nvSpPr>
          <p:cNvPr id="2" name="正方形/長方形 1"/>
          <p:cNvSpPr/>
          <p:nvPr/>
        </p:nvSpPr>
        <p:spPr>
          <a:xfrm>
            <a:off x="4999196" y="2428185"/>
            <a:ext cx="1786283" cy="289298"/>
          </a:xfrm>
          <a:prstGeom prst="rect">
            <a:avLst/>
          </a:prstGeom>
          <a:solidFill>
            <a:srgbClr val="FA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イメージ図（任意）</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タイトル 1"/>
          <p:cNvSpPr>
            <a:spLocks noGrp="1" noChangeArrowheads="1"/>
          </p:cNvSpPr>
          <p:nvPr>
            <p:ph type="ctrTitle"/>
          </p:nvPr>
        </p:nvSpPr>
        <p:spPr>
          <a:xfrm>
            <a:off x="0" y="0"/>
            <a:ext cx="9144000" cy="411163"/>
          </a:xfrm>
        </p:spPr>
        <p:txBody>
          <a:bodyPr anchor="b"/>
          <a:lstStyle/>
          <a:p>
            <a:pPr algn="l">
              <a:lnSpc>
                <a:spcPts val="1200"/>
              </a:lnSpc>
            </a:pPr>
            <a:r>
              <a:rPr lang="en-US" altLang="ja-JP" sz="1800" b="1" dirty="0">
                <a:solidFill>
                  <a:srgbClr val="FF0000"/>
                </a:solidFill>
                <a:latin typeface="メイリオ" panose="020B0604030504040204" pitchFamily="50" charset="-128"/>
                <a:ea typeface="メイリオ" panose="020B0604030504040204" pitchFamily="50" charset="-128"/>
              </a:rPr>
              <a:t>【</a:t>
            </a:r>
            <a:r>
              <a:rPr lang="ja-JP" altLang="en-US" sz="1800" b="1" dirty="0">
                <a:solidFill>
                  <a:srgbClr val="FF0000"/>
                </a:solidFill>
                <a:latin typeface="メイリオ" panose="020B0604030504040204" pitchFamily="50" charset="-128"/>
                <a:ea typeface="メイリオ" panose="020B0604030504040204" pitchFamily="50" charset="-128"/>
              </a:rPr>
              <a:t>記載例</a:t>
            </a:r>
            <a:r>
              <a:rPr lang="en-US" altLang="ja-JP" sz="1800" b="1" dirty="0">
                <a:solidFill>
                  <a:srgbClr val="FF0000"/>
                </a:solidFill>
                <a:latin typeface="メイリオ" panose="020B0604030504040204" pitchFamily="50" charset="-128"/>
                <a:ea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rPr>
              <a:t>様式第11号（第11条関係）補助事業実績書</a:t>
            </a:r>
          </a:p>
        </p:txBody>
      </p:sp>
      <p:graphicFrame>
        <p:nvGraphicFramePr>
          <p:cNvPr id="1113" name="四角形 13"/>
          <p:cNvGraphicFramePr>
            <a:graphicFrameLocks noGrp="1"/>
          </p:cNvGraphicFramePr>
          <p:nvPr>
            <p:extLst>
              <p:ext uri="{D42A27DB-BD31-4B8C-83A1-F6EECF244321}">
                <p14:modId xmlns:p14="http://schemas.microsoft.com/office/powerpoint/2010/main" val="3583032049"/>
              </p:ext>
            </p:extLst>
          </p:nvPr>
        </p:nvGraphicFramePr>
        <p:xfrm>
          <a:off x="450" y="411750"/>
          <a:ext cx="9143957" cy="4465320"/>
        </p:xfrm>
        <a:graphic>
          <a:graphicData uri="http://schemas.openxmlformats.org/drawingml/2006/table">
            <a:tbl>
              <a:tblPr firstRow="1" bandRow="1">
                <a:tableStyleId>{5940675A-B579-460E-94D1-54222C63F5DA}</a:tableStyleId>
              </a:tblPr>
              <a:tblGrid>
                <a:gridCol w="1022655">
                  <a:extLst>
                    <a:ext uri="{9D8B030D-6E8A-4147-A177-3AD203B41FA5}">
                      <a16:colId xmlns:a16="http://schemas.microsoft.com/office/drawing/2014/main" val="20000"/>
                    </a:ext>
                  </a:extLst>
                </a:gridCol>
                <a:gridCol w="3056526">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396454">
                  <a:extLst>
                    <a:ext uri="{9D8B030D-6E8A-4147-A177-3AD203B41FA5}">
                      <a16:colId xmlns:a16="http://schemas.microsoft.com/office/drawing/2014/main" val="1023145852"/>
                    </a:ext>
                  </a:extLst>
                </a:gridCol>
                <a:gridCol w="3753922">
                  <a:extLst>
                    <a:ext uri="{9D8B030D-6E8A-4147-A177-3AD203B41FA5}">
                      <a16:colId xmlns:a16="http://schemas.microsoft.com/office/drawing/2014/main" val="20003"/>
                    </a:ext>
                  </a:extLst>
                </a:gridCol>
              </a:tblGrid>
              <a:tr h="432000">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dist">
                        <a:lnSpc>
                          <a:spcPts val="1800"/>
                        </a:lnSpc>
                      </a:pPr>
                      <a:r>
                        <a:rPr lang="ja-JP" altLang="en-US" sz="1400" b="0" dirty="0">
                          <a:solidFill>
                            <a:schemeClr val="tx1"/>
                          </a:solidFill>
                          <a:latin typeface="メイリオ" panose="020B0604030504040204" pitchFamily="50" charset="-128"/>
                          <a:ea typeface="メイリオ" panose="020B0604030504040204" pitchFamily="50" charset="-128"/>
                        </a:rPr>
                        <a:t>企業名</a:t>
                      </a:r>
                      <a:endParaRPr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just"/>
                      <a:r>
                        <a:rPr lang="ja-JP" altLang="en-US" sz="1200" b="0" dirty="0">
                          <a:solidFill>
                            <a:schemeClr val="tx1"/>
                          </a:solidFill>
                          <a:latin typeface="メイリオ" panose="020B0604030504040204" pitchFamily="50" charset="-128"/>
                          <a:ea typeface="メイリオ" panose="020B0604030504040204" pitchFamily="50" charset="-128"/>
                        </a:rPr>
                        <a:t>株式会社○○○○</a:t>
                      </a:r>
                      <a:endParaRPr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2">
                  <a:txBody>
                    <a:bodyPr/>
                    <a:lstStyle/>
                    <a:p>
                      <a:pPr algn="dist"/>
                      <a:r>
                        <a:rPr lang="ja-JP" altLang="en-US" sz="1400" b="0" dirty="0">
                          <a:solidFill>
                            <a:schemeClr val="tx1"/>
                          </a:solidFill>
                          <a:latin typeface="メイリオ" panose="020B0604030504040204" pitchFamily="50" charset="-128"/>
                          <a:ea typeface="メイリオ" panose="020B0604030504040204" pitchFamily="50" charset="-128"/>
                        </a:rPr>
                        <a:t>補助事業名称</a:t>
                      </a:r>
                      <a:endParaRPr sz="16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hMerge="1">
                  <a:txBody>
                    <a:bodyPr/>
                    <a:lstStyle/>
                    <a:p>
                      <a:endParaRPr kumimoji="1" lang="ja-JP" altLang="en-US"/>
                    </a:p>
                  </a:txBody>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社内ポータルを利用した生産ラインの情報共有による業務効率化</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64800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dist">
                        <a:lnSpc>
                          <a:spcPts val="1800"/>
                        </a:lnSpc>
                      </a:pPr>
                      <a:r>
                        <a:rPr kumimoji="1" lang="ja-JP" altLang="en-US" sz="1400" b="0" dirty="0">
                          <a:solidFill>
                            <a:schemeClr val="tx1"/>
                          </a:solidFill>
                          <a:latin typeface="メイリオ" panose="020B0604030504040204" pitchFamily="50" charset="-128"/>
                          <a:ea typeface="メイリオ" panose="020B0604030504040204" pitchFamily="50" charset="-128"/>
                        </a:rPr>
                        <a:t>補助事業の概要</a:t>
                      </a:r>
                      <a:endParaRPr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gridSpan="4">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600"/>
                        </a:lnSpc>
                        <a:buFontTx/>
                        <a:buNone/>
                      </a:pPr>
                      <a:r>
                        <a:rPr kumimoji="1" lang="ja-JP" altLang="en-US" sz="1200" i="0" dirty="0">
                          <a:solidFill>
                            <a:schemeClr val="tx1"/>
                          </a:solidFill>
                          <a:latin typeface="メイリオ" panose="020B0604030504040204" pitchFamily="50" charset="-128"/>
                          <a:ea typeface="メイリオ" panose="020B0604030504040204" pitchFamily="50" charset="-128"/>
                        </a:rPr>
                        <a:t>・事務所と工場間でネットワークを構築し、クラウド上の情報共有プラットフォームを構築。</a:t>
                      </a:r>
                      <a:endParaRPr kumimoji="1" lang="en-US" altLang="ja-JP" sz="1200" i="0" dirty="0">
                        <a:solidFill>
                          <a:schemeClr val="tx1"/>
                        </a:solidFill>
                        <a:latin typeface="メイリオ" panose="020B0604030504040204" pitchFamily="50" charset="-128"/>
                        <a:ea typeface="メイリオ" panose="020B0604030504040204" pitchFamily="50" charset="-128"/>
                      </a:endParaRPr>
                    </a:p>
                    <a:p>
                      <a:pPr algn="just">
                        <a:lnSpc>
                          <a:spcPts val="1600"/>
                        </a:lnSpc>
                        <a:buFontTx/>
                        <a:buNone/>
                      </a:pPr>
                      <a:r>
                        <a:rPr kumimoji="1" lang="ja-JP" altLang="en-US" sz="1200" i="0" dirty="0">
                          <a:solidFill>
                            <a:schemeClr val="tx1"/>
                          </a:solidFill>
                          <a:latin typeface="メイリオ" panose="020B0604030504040204" pitchFamily="50" charset="-128"/>
                          <a:ea typeface="メイリオ" panose="020B0604030504040204" pitchFamily="50" charset="-128"/>
                        </a:rPr>
                        <a:t>・受注・生産・在庫等の状況をリアルタイムで全社的に共有化。</a:t>
                      </a:r>
                      <a:endParaRPr kumimoji="1" lang="en-US" altLang="ja-JP" sz="1200" i="0" dirty="0">
                        <a:solidFill>
                          <a:schemeClr val="tx1"/>
                        </a:solidFill>
                        <a:latin typeface="メイリオ" panose="020B0604030504040204" pitchFamily="50" charset="-128"/>
                        <a:ea typeface="メイリオ" panose="020B0604030504040204" pitchFamily="50" charset="-128"/>
                      </a:endParaRPr>
                    </a:p>
                    <a:p>
                      <a:pPr algn="just">
                        <a:lnSpc>
                          <a:spcPts val="1600"/>
                        </a:lnSpc>
                        <a:buFontTx/>
                        <a:buNone/>
                      </a:pPr>
                      <a:r>
                        <a:rPr kumimoji="1" lang="ja-JP" altLang="en-US" sz="1200" i="0" dirty="0">
                          <a:solidFill>
                            <a:schemeClr val="tx1"/>
                          </a:solidFill>
                          <a:latin typeface="メイリオ" panose="020B0604030504040204" pitchFamily="50" charset="-128"/>
                          <a:ea typeface="メイリオ" panose="020B0604030504040204" pitchFamily="50" charset="-128"/>
                        </a:rPr>
                        <a:t>・より正確で即時性の高い生産計画の確立と、ペーパーレス化を実現する。</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75600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dist">
                        <a:lnSpc>
                          <a:spcPts val="1800"/>
                        </a:lnSpc>
                      </a:pPr>
                      <a:r>
                        <a:rPr lang="ja-JP" altLang="en-US" sz="1400" b="0" dirty="0">
                          <a:solidFill>
                            <a:schemeClr val="tx1"/>
                          </a:solidFill>
                          <a:latin typeface="メイリオ" panose="020B0604030504040204" pitchFamily="50" charset="-128"/>
                          <a:ea typeface="メイリオ" panose="020B0604030504040204" pitchFamily="50" charset="-128"/>
                        </a:rPr>
                        <a:t>デジタル技術導入の目的</a:t>
                      </a:r>
                      <a:endParaRPr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gridSpan="4">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600"/>
                        </a:lnSpc>
                        <a:buFontTx/>
                        <a:buNone/>
                      </a:pPr>
                      <a:r>
                        <a:rPr kumimoji="1" lang="ja-JP" altLang="en-US" sz="1200" i="0" dirty="0">
                          <a:solidFill>
                            <a:schemeClr val="tx1"/>
                          </a:solidFill>
                          <a:latin typeface="メイリオ" panose="020B0604030504040204" pitchFamily="50" charset="-128"/>
                          <a:ea typeface="メイリオ" panose="020B0604030504040204" pitchFamily="50" charset="-128"/>
                        </a:rPr>
                        <a:t>　これまで弊社では、事務所と工場における受注状況や在庫管理等の情報共有は、紙ベースでの共有を図っていた。それぞれの確認作業にはタイムラグが生じ、顧客からの問い合わせに即座に対応することが困難であり、また、口頭での伝達もあるため、生産計画においても正確性に欠けるものであった。</a:t>
                      </a:r>
                      <a:endParaRPr kumimoji="1" lang="en-US" altLang="ja-JP" sz="1200" i="0" dirty="0">
                        <a:solidFill>
                          <a:schemeClr val="tx1"/>
                        </a:solidFill>
                        <a:latin typeface="メイリオ" panose="020B0604030504040204" pitchFamily="50" charset="-128"/>
                        <a:ea typeface="メイリオ"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2520000">
                <a:tc>
                  <a:txBody>
                    <a:bodyPr/>
                    <a:lstStyle/>
                    <a:p>
                      <a:pPr algn="dist">
                        <a:lnSpc>
                          <a:spcPts val="1800"/>
                        </a:lnSpc>
                      </a:pPr>
                      <a:r>
                        <a:rPr lang="ja-JP" altLang="en-US" sz="1400" b="0" dirty="0">
                          <a:solidFill>
                            <a:schemeClr val="tx1"/>
                          </a:solidFill>
                          <a:latin typeface="メイリオ" panose="020B0604030504040204" pitchFamily="50" charset="-128"/>
                          <a:ea typeface="メイリオ" panose="020B0604030504040204" pitchFamily="50" charset="-128"/>
                        </a:rPr>
                        <a:t>補助事業実施に　よる効果</a:t>
                      </a:r>
                      <a:endParaRPr lang="en-US" altLang="ja-JP" sz="14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EE0D8"/>
                    </a:solidFill>
                  </a:tcPr>
                </a:tc>
                <a:tc gridSpan="2">
                  <a:txBody>
                    <a:bodyPr/>
                    <a:lstStyle/>
                    <a:p>
                      <a:pPr marL="0" marR="0" lvl="0" indent="0" algn="just" defTabSz="914400" rtl="0" eaLnBrk="1" fontAlgn="auto" latinLnBrk="0" hangingPunct="1">
                        <a:lnSpc>
                          <a:spcPts val="1600"/>
                        </a:lnSpc>
                        <a:spcBef>
                          <a:spcPts val="0"/>
                        </a:spcBef>
                        <a:spcAft>
                          <a:spcPts val="0"/>
                        </a:spcAft>
                        <a:buClrTx/>
                        <a:buSzTx/>
                        <a:buFont typeface="Arial" panose="020B0604020202020204" pitchFamily="34" charset="0"/>
                        <a:buNone/>
                        <a:tabLst/>
                        <a:defRPr/>
                      </a:pPr>
                      <a:r>
                        <a:rPr kumimoji="1" lang="ja-JP" altLang="en-US" sz="1200" i="0" dirty="0">
                          <a:solidFill>
                            <a:schemeClr val="tx1"/>
                          </a:solidFill>
                          <a:latin typeface="メイリオ" panose="020B0604030504040204" pitchFamily="50" charset="-128"/>
                          <a:ea typeface="メイリオ" panose="020B0604030504040204" pitchFamily="50" charset="-128"/>
                        </a:rPr>
                        <a:t>　社内ポータルを構築し、クラウド上での情報共有が可能になったことで、事務所や工場の各セクションから受注状況や在庫管理の情報を即時アップロードできる環境が整備された。これにより、顧客からの問い合わせには即時、正確な対応が可能となり、失注につながるような事案は限りなく減少した。</a:t>
                      </a:r>
                      <a:endParaRPr kumimoji="1" lang="en-US" altLang="ja-JP" sz="1200" i="0" dirty="0">
                        <a:solidFill>
                          <a:schemeClr val="tx1"/>
                        </a:solidFill>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ts val="1600"/>
                        </a:lnSpc>
                        <a:spcBef>
                          <a:spcPts val="0"/>
                        </a:spcBef>
                        <a:spcAft>
                          <a:spcPts val="0"/>
                        </a:spcAft>
                        <a:buClrTx/>
                        <a:buSzTx/>
                        <a:buFont typeface="Arial" panose="020B0604020202020204" pitchFamily="34" charset="0"/>
                        <a:buNone/>
                        <a:tabLst/>
                        <a:defRPr/>
                      </a:pPr>
                      <a:r>
                        <a:rPr kumimoji="1" lang="ja-JP" altLang="en-US" sz="1200" i="0" dirty="0">
                          <a:solidFill>
                            <a:schemeClr val="tx1"/>
                          </a:solidFill>
                          <a:latin typeface="メイリオ" panose="020B0604030504040204" pitchFamily="50" charset="-128"/>
                          <a:ea typeface="メイリオ" panose="020B0604030504040204" pitchFamily="50" charset="-128"/>
                        </a:rPr>
                        <a:t>　また、従来の情報共有で費やしていた更新作業や確認作業の時間が大幅に短縮され業務効率化を実現することができた。従業員同士が口頭で伝達していた内容も、チャット機能を利用することにより、正確かつ迅速な複数者への伝達が可能となり抜け漏れのケアを図ることができた。</a:t>
                      </a:r>
                      <a:endParaRPr kumimoji="1" lang="en-US" altLang="ja-JP" sz="1200" i="0" dirty="0">
                        <a:solidFill>
                          <a:schemeClr val="tx1"/>
                        </a:solidFill>
                        <a:latin typeface="メイリオ" panose="020B0604030504040204" pitchFamily="50" charset="-128"/>
                        <a:ea typeface="メイリオ"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2">
                  <a:txBody>
                    <a:bodyPr/>
                    <a:lstStyle/>
                    <a:p>
                      <a:endParaRPr kumimoji="1" lang="ja-JP" altLang="en-US" sz="1200" dirty="0">
                        <a:latin typeface="メイリオ" panose="020B0604030504040204" pitchFamily="50" charset="-128"/>
                        <a:ea typeface="メイリオ"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4FDC0"/>
                    </a:solidFill>
                  </a:tcPr>
                </a:tc>
                <a:tc hMerge="1">
                  <a:txBody>
                    <a:body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32" name="テキスト 14"/>
          <p:cNvSpPr txBox="1">
            <a:spLocks noChangeArrowheads="1"/>
          </p:cNvSpPr>
          <p:nvPr/>
        </p:nvSpPr>
        <p:spPr bwMode="auto">
          <a:xfrm>
            <a:off x="0" y="4898802"/>
            <a:ext cx="356807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200" dirty="0">
                <a:latin typeface="メイリオ" panose="020B0604030504040204" pitchFamily="50" charset="-128"/>
                <a:ea typeface="メイリオ" panose="020B0604030504040204" pitchFamily="50" charset="-128"/>
              </a:rPr>
              <a:t>※本資料を市ホームページで公表いたします。</a:t>
            </a:r>
          </a:p>
        </p:txBody>
      </p:sp>
      <p:sp>
        <p:nvSpPr>
          <p:cNvPr id="2" name="正方形/長方形 1"/>
          <p:cNvSpPr/>
          <p:nvPr/>
        </p:nvSpPr>
        <p:spPr>
          <a:xfrm>
            <a:off x="4999195" y="2428185"/>
            <a:ext cx="1792589" cy="289298"/>
          </a:xfrm>
          <a:prstGeom prst="rect">
            <a:avLst/>
          </a:prstGeom>
          <a:solidFill>
            <a:srgbClr val="FA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dirty="0">
                <a:solidFill>
                  <a:schemeClr val="tx1"/>
                </a:solidFill>
                <a:latin typeface="メイリオ" panose="020B0604030504040204" pitchFamily="50" charset="-128"/>
                <a:ea typeface="メイリオ" panose="020B0604030504040204" pitchFamily="50" charset="-128"/>
              </a:rPr>
              <a:t>イメージ図（任意）</a:t>
            </a:r>
          </a:p>
          <a:p>
            <a:pPr algn="ct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81905421"/>
      </p:ext>
    </p:extLst>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TotalTime>
  <Pages>0</Pages>
  <Words>380</Words>
  <Characters>0</Characters>
  <Application>Microsoft Office PowerPoint</Application>
  <DocSecurity>0</DocSecurity>
  <PresentationFormat>画面に合わせる (16:9)</PresentationFormat>
  <Lines>0</Lines>
  <Paragraphs>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游ゴシック Light</vt:lpstr>
      <vt:lpstr>Arial</vt:lpstr>
      <vt:lpstr>標準</vt:lpstr>
      <vt:lpstr>様式第11号（第11条関係）補助事業実績書</vt:lpstr>
      <vt:lpstr>【記載例】様式第11号（第11条関係）補助事業実績書</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様式第11号（第11条関係）補助事業実績書</dc:title>
  <dc:subject/>
  <dc:creator>石村　愛実</dc:creator>
  <cp:keywords/>
  <dc:description/>
  <cp:lastModifiedBy>鹿沼市 産業振興課</cp:lastModifiedBy>
  <cp:revision>22</cp:revision>
  <cp:lastPrinted>2024-04-01T07:07:54Z</cp:lastPrinted>
  <dcterms:created xsi:type="dcterms:W3CDTF">2024-02-20T06:33:13Z</dcterms:created>
  <dcterms:modified xsi:type="dcterms:W3CDTF">2024-07-30T05:35:21Z</dcterms:modified>
  <cp:category/>
  <cp:contentStatus/>
</cp:coreProperties>
</file>